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4"/>
  </p:handoutMasterIdLst>
  <p:sldIdLst>
    <p:sldId id="284" r:id="rId2"/>
    <p:sldId id="273" r:id="rId3"/>
    <p:sldId id="278" r:id="rId4"/>
    <p:sldId id="274" r:id="rId5"/>
    <p:sldId id="275" r:id="rId6"/>
    <p:sldId id="279" r:id="rId7"/>
    <p:sldId id="276" r:id="rId8"/>
    <p:sldId id="280" r:id="rId9"/>
    <p:sldId id="277" r:id="rId10"/>
    <p:sldId id="281" r:id="rId11"/>
    <p:sldId id="282" r:id="rId12"/>
    <p:sldId id="283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>
        <p:scale>
          <a:sx n="125" d="100"/>
          <a:sy n="125" d="100"/>
        </p:scale>
        <p:origin x="1062" y="-2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19/09/2025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43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D0557641-D219-9AA7-8D1A-E28ED00BF53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19/09/2025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A392136-4D5D-8C35-50A7-40A0CE71AE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9F8F370-8E0D-190D-BD62-5E9A8C89414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991477CC-571A-B232-A33F-0A2182041FFD}"/>
              </a:ext>
            </a:extLst>
          </p:cNvPr>
          <p:cNvSpPr>
            <a:spLocks noGrp="1"/>
          </p:cNvSpPr>
          <p:nvPr/>
        </p:nvSpPr>
        <p:spPr>
          <a:xfrm>
            <a:off x="588736" y="380549"/>
            <a:ext cx="7886700" cy="5413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endParaRPr lang="fr-FR"/>
          </a:p>
        </p:txBody>
      </p:sp>
      <p:sp>
        <p:nvSpPr>
          <p:cNvPr id="5" name="Espace réservé du texte 2">
            <a:extLst>
              <a:ext uri="{FF2B5EF4-FFF2-40B4-BE49-F238E27FC236}">
                <a16:creationId xmlns:a16="http://schemas.microsoft.com/office/drawing/2014/main" id="{1EA2192B-3CBF-2998-7D1C-8AB1E276C4A4}"/>
              </a:ext>
            </a:extLst>
          </p:cNvPr>
          <p:cNvSpPr>
            <a:spLocks noGrp="1"/>
          </p:cNvSpPr>
          <p:nvPr/>
        </p:nvSpPr>
        <p:spPr>
          <a:xfrm>
            <a:off x="8372152" y="6502850"/>
            <a:ext cx="771847" cy="367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/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29401DEB-66B0-FE18-E0EC-F0E27F15FC8A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17500"/>
            <a:chExt cx="9144000" cy="65278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89115E1C-7E29-D99C-02D0-1E796BF4E950}"/>
                </a:ext>
              </a:extLst>
            </p:cNvPr>
            <p:cNvSpPr/>
            <p:nvPr/>
          </p:nvSpPr>
          <p:spPr>
            <a:xfrm>
              <a:off x="0" y="3175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fr-FR"/>
            </a:p>
          </p:txBody>
        </p:sp>
        <p:sp>
          <p:nvSpPr>
            <p:cNvPr id="8" name="ZoneTexte 4">
              <a:extLst>
                <a:ext uri="{FF2B5EF4-FFF2-40B4-BE49-F238E27FC236}">
                  <a16:creationId xmlns:a16="http://schemas.microsoft.com/office/drawing/2014/main" id="{84C71236-5451-9B6D-E902-37AF0E8AE23D}"/>
                </a:ext>
              </a:extLst>
            </p:cNvPr>
            <p:cNvSpPr txBox="1"/>
            <p:nvPr/>
          </p:nvSpPr>
          <p:spPr>
            <a:xfrm>
              <a:off x="2063750" y="3009900"/>
              <a:ext cx="564515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fr-FR" sz="3200" b="1">
                  <a:solidFill>
                    <a:schemeClr val="bg1"/>
                  </a:solidFill>
                  <a:sym typeface="Wingdings" panose="05000000000000000000" pitchFamily="2" charset="2"/>
                </a:rPr>
                <a:t> </a:t>
              </a:r>
              <a:r>
                <a:rPr lang="fr-FR" sz="3200" b="1" dirty="0">
                  <a:solidFill>
                    <a:schemeClr val="bg1"/>
                  </a:solidFill>
                </a:rPr>
                <a:t>J’utilise différentes représentations des nombres.</a:t>
              </a:r>
              <a:endParaRPr lang="fr-FR" sz="3200" dirty="0">
                <a:solidFill>
                  <a:schemeClr val="bg1"/>
                </a:solidFill>
              </a:endParaRPr>
            </a:p>
          </p:txBody>
        </p:sp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84863790-4802-27C4-32E9-216F3C40EC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825792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197932" y="6490150"/>
            <a:ext cx="946067" cy="367849"/>
          </a:xfrm>
        </p:spPr>
        <p:txBody>
          <a:bodyPr>
            <a:normAutofit/>
          </a:bodyPr>
          <a:lstStyle/>
          <a:p>
            <a:r>
              <a:rPr lang="fr-FR" dirty="0"/>
              <a:t>4/5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63F8AC76-91FC-DE7B-CD5E-74C09E0C62B2}"/>
              </a:ext>
            </a:extLst>
          </p:cNvPr>
          <p:cNvSpPr txBox="1"/>
          <p:nvPr/>
        </p:nvSpPr>
        <p:spPr>
          <a:xfrm>
            <a:off x="5798637" y="2528320"/>
            <a:ext cx="2037263" cy="923330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1 220</a:t>
            </a:r>
            <a:endParaRPr lang="fr-FR" sz="72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726922D7-9E53-8A38-F340-983CDF23EDE6}"/>
              </a:ext>
            </a:extLst>
          </p:cNvPr>
          <p:cNvSpPr txBox="1"/>
          <p:nvPr/>
        </p:nvSpPr>
        <p:spPr>
          <a:xfrm>
            <a:off x="605407" y="4797253"/>
            <a:ext cx="42909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1M 2C 2D 0U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45BAC5C-D5AC-50EC-0962-7E71D4C1DF1B}"/>
              </a:ext>
            </a:extLst>
          </p:cNvPr>
          <p:cNvSpPr/>
          <p:nvPr/>
        </p:nvSpPr>
        <p:spPr>
          <a:xfrm>
            <a:off x="3736020" y="2824953"/>
            <a:ext cx="72000" cy="72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DDBAB3CA-518C-933A-63FB-90C8875FFD93}"/>
              </a:ext>
            </a:extLst>
          </p:cNvPr>
          <p:cNvSpPr/>
          <p:nvPr/>
        </p:nvSpPr>
        <p:spPr>
          <a:xfrm>
            <a:off x="3895980" y="2824953"/>
            <a:ext cx="72000" cy="72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FC857CAF-4939-7BB4-C427-C00148E6EE38}"/>
              </a:ext>
            </a:extLst>
          </p:cNvPr>
          <p:cNvSpPr/>
          <p:nvPr/>
        </p:nvSpPr>
        <p:spPr>
          <a:xfrm>
            <a:off x="1164480" y="1982534"/>
            <a:ext cx="720000" cy="7200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51226A13-921E-ACAB-8E9C-008399EA8202}"/>
              </a:ext>
            </a:extLst>
          </p:cNvPr>
          <p:cNvSpPr/>
          <p:nvPr/>
        </p:nvSpPr>
        <p:spPr>
          <a:xfrm>
            <a:off x="356136" y="1982534"/>
            <a:ext cx="720000" cy="7200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CB273ECA-7D3A-C90D-A741-7377B63B4CD2}"/>
              </a:ext>
            </a:extLst>
          </p:cNvPr>
          <p:cNvSpPr/>
          <p:nvPr/>
        </p:nvSpPr>
        <p:spPr>
          <a:xfrm>
            <a:off x="2807003" y="1990877"/>
            <a:ext cx="720000" cy="7200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D6E3DEBE-F4E5-BB02-6307-5F1B81140517}"/>
              </a:ext>
            </a:extLst>
          </p:cNvPr>
          <p:cNvSpPr/>
          <p:nvPr/>
        </p:nvSpPr>
        <p:spPr>
          <a:xfrm>
            <a:off x="1998659" y="1990877"/>
            <a:ext cx="720000" cy="7200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3CA5F72F-8F3A-A6B2-E1A4-680FEDFDC2E2}"/>
              </a:ext>
            </a:extLst>
          </p:cNvPr>
          <p:cNvSpPr/>
          <p:nvPr/>
        </p:nvSpPr>
        <p:spPr>
          <a:xfrm>
            <a:off x="1164480" y="2816610"/>
            <a:ext cx="720000" cy="7200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9CA38502-3887-0A27-3B6D-D131C3366A7F}"/>
              </a:ext>
            </a:extLst>
          </p:cNvPr>
          <p:cNvSpPr/>
          <p:nvPr/>
        </p:nvSpPr>
        <p:spPr>
          <a:xfrm>
            <a:off x="356136" y="2816610"/>
            <a:ext cx="720000" cy="7200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6793A66B-3825-5AF6-A110-10FE0672574E}"/>
              </a:ext>
            </a:extLst>
          </p:cNvPr>
          <p:cNvSpPr/>
          <p:nvPr/>
        </p:nvSpPr>
        <p:spPr>
          <a:xfrm>
            <a:off x="2807003" y="2824953"/>
            <a:ext cx="720000" cy="7200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A2D4C7F9-4BFC-72EA-A1F8-45AE960FD963}"/>
              </a:ext>
            </a:extLst>
          </p:cNvPr>
          <p:cNvSpPr/>
          <p:nvPr/>
        </p:nvSpPr>
        <p:spPr>
          <a:xfrm>
            <a:off x="1998659" y="2824953"/>
            <a:ext cx="720000" cy="7200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C22A7268-D542-8635-AD18-8739DF6742FA}"/>
              </a:ext>
            </a:extLst>
          </p:cNvPr>
          <p:cNvSpPr/>
          <p:nvPr/>
        </p:nvSpPr>
        <p:spPr>
          <a:xfrm>
            <a:off x="1179551" y="3642343"/>
            <a:ext cx="720000" cy="7200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9C9FB657-2C30-A17D-C752-2FAD0A12C947}"/>
              </a:ext>
            </a:extLst>
          </p:cNvPr>
          <p:cNvSpPr/>
          <p:nvPr/>
        </p:nvSpPr>
        <p:spPr>
          <a:xfrm>
            <a:off x="371207" y="3642343"/>
            <a:ext cx="720000" cy="7200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C3D63B94-23F0-FCBA-668B-6E1335CB6867}"/>
              </a:ext>
            </a:extLst>
          </p:cNvPr>
          <p:cNvSpPr/>
          <p:nvPr/>
        </p:nvSpPr>
        <p:spPr>
          <a:xfrm>
            <a:off x="2822074" y="3650686"/>
            <a:ext cx="720000" cy="7200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2E5CA665-021F-082E-3E17-E77F1CE8035B}"/>
              </a:ext>
            </a:extLst>
          </p:cNvPr>
          <p:cNvSpPr/>
          <p:nvPr/>
        </p:nvSpPr>
        <p:spPr>
          <a:xfrm>
            <a:off x="2013730" y="3650686"/>
            <a:ext cx="720000" cy="7200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24C6CF4E-9F03-9504-52AE-AA0D8339ACA0}"/>
              </a:ext>
            </a:extLst>
          </p:cNvPr>
          <p:cNvSpPr/>
          <p:nvPr/>
        </p:nvSpPr>
        <p:spPr>
          <a:xfrm>
            <a:off x="1476031" y="2816610"/>
            <a:ext cx="720000" cy="720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1000</a:t>
            </a:r>
          </a:p>
        </p:txBody>
      </p:sp>
    </p:spTree>
    <p:extLst>
      <p:ext uri="{BB962C8B-B14F-4D97-AF65-F5344CB8AC3E}">
        <p14:creationId xmlns:p14="http://schemas.microsoft.com/office/powerpoint/2010/main" val="2971793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9CD2BE-ACF5-17FE-47AF-70724B3639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A443814-7E40-4192-A145-4C88EA35EC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Complète.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1547687-F1E4-4405-0AE3-19325BF0AA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197932" y="6490150"/>
            <a:ext cx="946067" cy="367849"/>
          </a:xfrm>
        </p:spPr>
        <p:txBody>
          <a:bodyPr>
            <a:normAutofit/>
          </a:bodyPr>
          <a:lstStyle/>
          <a:p>
            <a:r>
              <a:rPr lang="fr-FR" dirty="0"/>
              <a:t>5/5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C307D6E3-0AE8-03C2-D0E8-E474B5E8348B}"/>
              </a:ext>
            </a:extLst>
          </p:cNvPr>
          <p:cNvSpPr txBox="1"/>
          <p:nvPr/>
        </p:nvSpPr>
        <p:spPr>
          <a:xfrm>
            <a:off x="5798637" y="2528320"/>
            <a:ext cx="2037263" cy="923330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…</a:t>
            </a:r>
            <a:endParaRPr lang="fr-FR" sz="72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45D230CB-BB41-8B2E-4974-78883E402ED6}"/>
              </a:ext>
            </a:extLst>
          </p:cNvPr>
          <p:cNvSpPr txBox="1"/>
          <p:nvPr/>
        </p:nvSpPr>
        <p:spPr>
          <a:xfrm>
            <a:off x="605407" y="4797253"/>
            <a:ext cx="42909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.M .C .D .U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1C359CFD-330E-DBAB-01BC-7AC449FD1D74}"/>
              </a:ext>
            </a:extLst>
          </p:cNvPr>
          <p:cNvSpPr/>
          <p:nvPr/>
        </p:nvSpPr>
        <p:spPr>
          <a:xfrm>
            <a:off x="1418137" y="3556555"/>
            <a:ext cx="720000" cy="720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1000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B12BF486-F4A0-4B8B-A3B1-DD5605C94D2C}"/>
              </a:ext>
            </a:extLst>
          </p:cNvPr>
          <p:cNvSpPr/>
          <p:nvPr/>
        </p:nvSpPr>
        <p:spPr>
          <a:xfrm>
            <a:off x="2307312" y="2732524"/>
            <a:ext cx="72000" cy="72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A3D47AC-CBBA-C2B6-A403-3760E57A35DA}"/>
              </a:ext>
            </a:extLst>
          </p:cNvPr>
          <p:cNvSpPr/>
          <p:nvPr/>
        </p:nvSpPr>
        <p:spPr>
          <a:xfrm>
            <a:off x="2444011" y="2732524"/>
            <a:ext cx="72000" cy="72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D6A9D8D-E1FA-616F-8FF3-820EADD18646}"/>
              </a:ext>
            </a:extLst>
          </p:cNvPr>
          <p:cNvSpPr/>
          <p:nvPr/>
        </p:nvSpPr>
        <p:spPr>
          <a:xfrm>
            <a:off x="2599121" y="2732524"/>
            <a:ext cx="72000" cy="72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2D6D2B9A-BBCE-825C-86EE-79D8A07B0D14}"/>
              </a:ext>
            </a:extLst>
          </p:cNvPr>
          <p:cNvSpPr/>
          <p:nvPr/>
        </p:nvSpPr>
        <p:spPr>
          <a:xfrm>
            <a:off x="2751521" y="2732524"/>
            <a:ext cx="72000" cy="72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BA12335C-FA02-D066-8823-20C980EC2597}"/>
              </a:ext>
            </a:extLst>
          </p:cNvPr>
          <p:cNvSpPr/>
          <p:nvPr/>
        </p:nvSpPr>
        <p:spPr>
          <a:xfrm>
            <a:off x="1412912" y="2732524"/>
            <a:ext cx="720000" cy="720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1000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280DABB5-C092-D1A6-99E6-86BC87C0D6D2}"/>
              </a:ext>
            </a:extLst>
          </p:cNvPr>
          <p:cNvSpPr/>
          <p:nvPr/>
        </p:nvSpPr>
        <p:spPr>
          <a:xfrm>
            <a:off x="2911481" y="2732524"/>
            <a:ext cx="72000" cy="72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98D8D706-F300-81F5-46BF-C911BB0F2C66}"/>
              </a:ext>
            </a:extLst>
          </p:cNvPr>
          <p:cNvSpPr/>
          <p:nvPr/>
        </p:nvSpPr>
        <p:spPr>
          <a:xfrm>
            <a:off x="2717892" y="3745230"/>
            <a:ext cx="82377" cy="8237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F89C2385-A031-2AB5-5782-BCF75B46A0C7}"/>
              </a:ext>
            </a:extLst>
          </p:cNvPr>
          <p:cNvSpPr/>
          <p:nvPr/>
        </p:nvSpPr>
        <p:spPr>
          <a:xfrm>
            <a:off x="2717892" y="3871436"/>
            <a:ext cx="82377" cy="8237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517BE531-377C-B253-A7AF-C49533DFE1E5}"/>
              </a:ext>
            </a:extLst>
          </p:cNvPr>
          <p:cNvSpPr/>
          <p:nvPr/>
        </p:nvSpPr>
        <p:spPr>
          <a:xfrm>
            <a:off x="2870292" y="3745230"/>
            <a:ext cx="82377" cy="8237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2FD40E5B-CC7D-9914-E1B5-F3E02820F5C8}"/>
              </a:ext>
            </a:extLst>
          </p:cNvPr>
          <p:cNvSpPr/>
          <p:nvPr/>
        </p:nvSpPr>
        <p:spPr>
          <a:xfrm>
            <a:off x="2870292" y="3871436"/>
            <a:ext cx="82377" cy="8237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8138C161-82DF-96D3-C29C-5A0F519DEA6C}"/>
              </a:ext>
            </a:extLst>
          </p:cNvPr>
          <p:cNvSpPr/>
          <p:nvPr/>
        </p:nvSpPr>
        <p:spPr>
          <a:xfrm>
            <a:off x="2316583" y="3549228"/>
            <a:ext cx="72000" cy="72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D3C814D9-96D1-84F9-8079-CA376BFD7241}"/>
              </a:ext>
            </a:extLst>
          </p:cNvPr>
          <p:cNvSpPr/>
          <p:nvPr/>
        </p:nvSpPr>
        <p:spPr>
          <a:xfrm>
            <a:off x="2453282" y="3549228"/>
            <a:ext cx="72000" cy="72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DB8BBFB2-B70A-D22B-0D69-2DE0F1A7396D}"/>
              </a:ext>
            </a:extLst>
          </p:cNvPr>
          <p:cNvSpPr/>
          <p:nvPr/>
        </p:nvSpPr>
        <p:spPr>
          <a:xfrm>
            <a:off x="1412912" y="1908493"/>
            <a:ext cx="720000" cy="720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1000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3D56BEA6-9637-0124-1196-84F9FD1CB898}"/>
              </a:ext>
            </a:extLst>
          </p:cNvPr>
          <p:cNvSpPr/>
          <p:nvPr/>
        </p:nvSpPr>
        <p:spPr>
          <a:xfrm>
            <a:off x="2307312" y="1908493"/>
            <a:ext cx="72000" cy="72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94C4876E-8511-A850-6A9A-24626BB19BC0}"/>
              </a:ext>
            </a:extLst>
          </p:cNvPr>
          <p:cNvSpPr/>
          <p:nvPr/>
        </p:nvSpPr>
        <p:spPr>
          <a:xfrm>
            <a:off x="2444011" y="1908493"/>
            <a:ext cx="72000" cy="72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2A7696E4-0674-A555-BACE-E7BA214DDBDB}"/>
              </a:ext>
            </a:extLst>
          </p:cNvPr>
          <p:cNvSpPr/>
          <p:nvPr/>
        </p:nvSpPr>
        <p:spPr>
          <a:xfrm>
            <a:off x="2599121" y="1908493"/>
            <a:ext cx="72000" cy="72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118D7791-D4B7-6BC5-9E0F-C201FE504763}"/>
              </a:ext>
            </a:extLst>
          </p:cNvPr>
          <p:cNvSpPr/>
          <p:nvPr/>
        </p:nvSpPr>
        <p:spPr>
          <a:xfrm>
            <a:off x="2751521" y="1908493"/>
            <a:ext cx="72000" cy="72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6084057F-CD89-73B9-F996-2081AED089A2}"/>
              </a:ext>
            </a:extLst>
          </p:cNvPr>
          <p:cNvSpPr/>
          <p:nvPr/>
        </p:nvSpPr>
        <p:spPr>
          <a:xfrm>
            <a:off x="2911481" y="1908493"/>
            <a:ext cx="72000" cy="72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84389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BAFC79-776A-AE49-62EF-0EBCBC0135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DD99415-1061-6D4E-1120-EAFC6B052B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A2E4CAE-02CF-D8F8-737B-8CF013CCC4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197932" y="6490150"/>
            <a:ext cx="946067" cy="367849"/>
          </a:xfrm>
        </p:spPr>
        <p:txBody>
          <a:bodyPr>
            <a:normAutofit/>
          </a:bodyPr>
          <a:lstStyle/>
          <a:p>
            <a:r>
              <a:rPr lang="fr-FR"/>
              <a:t>5/5</a:t>
            </a:r>
            <a:endParaRPr lang="fr-FR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56D6888-61F6-F86F-43BC-19E5E57D6561}"/>
              </a:ext>
            </a:extLst>
          </p:cNvPr>
          <p:cNvSpPr txBox="1"/>
          <p:nvPr/>
        </p:nvSpPr>
        <p:spPr>
          <a:xfrm>
            <a:off x="5798637" y="2528320"/>
            <a:ext cx="2037263" cy="923330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3 124</a:t>
            </a:r>
            <a:endParaRPr lang="fr-FR" sz="72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C857D021-2B71-CD0F-7A5C-9255867EEC91}"/>
              </a:ext>
            </a:extLst>
          </p:cNvPr>
          <p:cNvSpPr txBox="1"/>
          <p:nvPr/>
        </p:nvSpPr>
        <p:spPr>
          <a:xfrm>
            <a:off x="605407" y="4797253"/>
            <a:ext cx="42909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3M 1C 2D 4U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FD24792F-4CF3-1F08-0739-C0C523020A5F}"/>
              </a:ext>
            </a:extLst>
          </p:cNvPr>
          <p:cNvSpPr/>
          <p:nvPr/>
        </p:nvSpPr>
        <p:spPr>
          <a:xfrm>
            <a:off x="1418137" y="3556555"/>
            <a:ext cx="720000" cy="720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1000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A46AF310-5534-A1FA-3EDA-DBE01F61DAE3}"/>
              </a:ext>
            </a:extLst>
          </p:cNvPr>
          <p:cNvSpPr/>
          <p:nvPr/>
        </p:nvSpPr>
        <p:spPr>
          <a:xfrm>
            <a:off x="2307312" y="2732524"/>
            <a:ext cx="72000" cy="72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91B52A9C-6377-0A79-27D1-CD7F88E0BD7E}"/>
              </a:ext>
            </a:extLst>
          </p:cNvPr>
          <p:cNvSpPr/>
          <p:nvPr/>
        </p:nvSpPr>
        <p:spPr>
          <a:xfrm>
            <a:off x="2444011" y="2732524"/>
            <a:ext cx="72000" cy="72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C9916277-12EE-E148-099C-B448304CC555}"/>
              </a:ext>
            </a:extLst>
          </p:cNvPr>
          <p:cNvSpPr/>
          <p:nvPr/>
        </p:nvSpPr>
        <p:spPr>
          <a:xfrm>
            <a:off x="2599121" y="2732524"/>
            <a:ext cx="72000" cy="72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52EC2C0-1B3F-D2DD-0906-4B3C8F89F11B}"/>
              </a:ext>
            </a:extLst>
          </p:cNvPr>
          <p:cNvSpPr/>
          <p:nvPr/>
        </p:nvSpPr>
        <p:spPr>
          <a:xfrm>
            <a:off x="2751521" y="2732524"/>
            <a:ext cx="72000" cy="72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3D784A02-D1AA-7620-98F2-60629A062BF8}"/>
              </a:ext>
            </a:extLst>
          </p:cNvPr>
          <p:cNvSpPr/>
          <p:nvPr/>
        </p:nvSpPr>
        <p:spPr>
          <a:xfrm>
            <a:off x="1412912" y="2732524"/>
            <a:ext cx="720000" cy="720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1000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D80BC3F3-B20C-322F-5898-A91D7B3E1786}"/>
              </a:ext>
            </a:extLst>
          </p:cNvPr>
          <p:cNvSpPr/>
          <p:nvPr/>
        </p:nvSpPr>
        <p:spPr>
          <a:xfrm>
            <a:off x="2911481" y="2732524"/>
            <a:ext cx="72000" cy="72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80F1B733-B9CE-C306-A319-29BD67658D18}"/>
              </a:ext>
            </a:extLst>
          </p:cNvPr>
          <p:cNvSpPr/>
          <p:nvPr/>
        </p:nvSpPr>
        <p:spPr>
          <a:xfrm>
            <a:off x="2717892" y="3745230"/>
            <a:ext cx="82377" cy="8237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6FC1937F-A126-C7FB-66FF-4EFE5BAB6886}"/>
              </a:ext>
            </a:extLst>
          </p:cNvPr>
          <p:cNvSpPr/>
          <p:nvPr/>
        </p:nvSpPr>
        <p:spPr>
          <a:xfrm>
            <a:off x="2717892" y="3871436"/>
            <a:ext cx="82377" cy="8237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323F4D92-27EE-ED55-A17A-8188E99C7BB3}"/>
              </a:ext>
            </a:extLst>
          </p:cNvPr>
          <p:cNvSpPr/>
          <p:nvPr/>
        </p:nvSpPr>
        <p:spPr>
          <a:xfrm>
            <a:off x="2870292" y="3745230"/>
            <a:ext cx="82377" cy="8237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ADFE7B3F-1A7D-F3AF-E210-BF4261137DB7}"/>
              </a:ext>
            </a:extLst>
          </p:cNvPr>
          <p:cNvSpPr/>
          <p:nvPr/>
        </p:nvSpPr>
        <p:spPr>
          <a:xfrm>
            <a:off x="2870292" y="3871436"/>
            <a:ext cx="82377" cy="8237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35C1BDBA-DF3E-6CEF-1D12-682D75AC07B5}"/>
              </a:ext>
            </a:extLst>
          </p:cNvPr>
          <p:cNvSpPr/>
          <p:nvPr/>
        </p:nvSpPr>
        <p:spPr>
          <a:xfrm>
            <a:off x="2316583" y="3549228"/>
            <a:ext cx="72000" cy="72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7E0FB37A-FACB-057A-C2EF-9B237041CDD4}"/>
              </a:ext>
            </a:extLst>
          </p:cNvPr>
          <p:cNvSpPr/>
          <p:nvPr/>
        </p:nvSpPr>
        <p:spPr>
          <a:xfrm>
            <a:off x="2453282" y="3549228"/>
            <a:ext cx="72000" cy="72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D47E12C9-BEAD-D06B-9663-B3B679DC0686}"/>
              </a:ext>
            </a:extLst>
          </p:cNvPr>
          <p:cNvSpPr/>
          <p:nvPr/>
        </p:nvSpPr>
        <p:spPr>
          <a:xfrm>
            <a:off x="1412912" y="1908493"/>
            <a:ext cx="720000" cy="720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1000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73FBB296-AA8D-D3F7-81F6-3489391BE200}"/>
              </a:ext>
            </a:extLst>
          </p:cNvPr>
          <p:cNvSpPr/>
          <p:nvPr/>
        </p:nvSpPr>
        <p:spPr>
          <a:xfrm>
            <a:off x="2307312" y="1908493"/>
            <a:ext cx="72000" cy="72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09C10BC2-1546-F70A-EE2D-87BB1C1CBD27}"/>
              </a:ext>
            </a:extLst>
          </p:cNvPr>
          <p:cNvSpPr/>
          <p:nvPr/>
        </p:nvSpPr>
        <p:spPr>
          <a:xfrm>
            <a:off x="2444011" y="1908493"/>
            <a:ext cx="72000" cy="72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016F9666-7C15-2E53-46C2-3EE47913D582}"/>
              </a:ext>
            </a:extLst>
          </p:cNvPr>
          <p:cNvSpPr/>
          <p:nvPr/>
        </p:nvSpPr>
        <p:spPr>
          <a:xfrm>
            <a:off x="2599121" y="1908493"/>
            <a:ext cx="72000" cy="72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A63591C5-8CCB-59E3-2BA2-21B4AE0FED76}"/>
              </a:ext>
            </a:extLst>
          </p:cNvPr>
          <p:cNvSpPr/>
          <p:nvPr/>
        </p:nvSpPr>
        <p:spPr>
          <a:xfrm>
            <a:off x="2751521" y="1908493"/>
            <a:ext cx="72000" cy="72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3E32748F-58E6-6606-03A6-92C423D1AD0B}"/>
              </a:ext>
            </a:extLst>
          </p:cNvPr>
          <p:cNvSpPr/>
          <p:nvPr/>
        </p:nvSpPr>
        <p:spPr>
          <a:xfrm>
            <a:off x="2911481" y="1908493"/>
            <a:ext cx="72000" cy="72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B584357F-E70E-73BE-73A6-5A440B8A7073}"/>
              </a:ext>
            </a:extLst>
          </p:cNvPr>
          <p:cNvSpPr/>
          <p:nvPr/>
        </p:nvSpPr>
        <p:spPr>
          <a:xfrm>
            <a:off x="2275121" y="2396496"/>
            <a:ext cx="720000" cy="7200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</a:t>
            </a:r>
          </a:p>
        </p:txBody>
      </p:sp>
    </p:spTree>
    <p:extLst>
      <p:ext uri="{BB962C8B-B14F-4D97-AF65-F5344CB8AC3E}">
        <p14:creationId xmlns:p14="http://schemas.microsoft.com/office/powerpoint/2010/main" val="279601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2" grpId="0"/>
      <p:bldP spid="32" grpId="0" animBg="1"/>
      <p:bldP spid="33" grpId="0" animBg="1"/>
      <p:bldP spid="34" grpId="0" animBg="1"/>
      <p:bldP spid="35" grpId="0" animBg="1"/>
      <p:bldP spid="37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2610" y="382503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Observe et explique :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197932" y="6490150"/>
            <a:ext cx="946067" cy="367849"/>
          </a:xfrm>
        </p:spPr>
        <p:txBody>
          <a:bodyPr>
            <a:normAutofit fontScale="85000" lnSpcReduction="10000"/>
          </a:bodyPr>
          <a:lstStyle/>
          <a:p>
            <a:r>
              <a:rPr lang="fr-FR" dirty="0"/>
              <a:t>Exemple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2B954479-367B-245C-82F7-726E5E2CFE44}"/>
              </a:ext>
            </a:extLst>
          </p:cNvPr>
          <p:cNvSpPr txBox="1"/>
          <p:nvPr/>
        </p:nvSpPr>
        <p:spPr>
          <a:xfrm>
            <a:off x="605407" y="4797253"/>
            <a:ext cx="42909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2M 3C 5D 6U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C77A23A3-A946-9643-4E00-61D8D08FEC83}"/>
              </a:ext>
            </a:extLst>
          </p:cNvPr>
          <p:cNvSpPr txBox="1"/>
          <p:nvPr/>
        </p:nvSpPr>
        <p:spPr>
          <a:xfrm>
            <a:off x="5798637" y="2528320"/>
            <a:ext cx="2037263" cy="923330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2 356</a:t>
            </a:r>
            <a:endParaRPr lang="fr-FR" sz="72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F2CA98C-7799-6ADE-DE65-B4E1265F5162}"/>
              </a:ext>
            </a:extLst>
          </p:cNvPr>
          <p:cNvSpPr/>
          <p:nvPr/>
        </p:nvSpPr>
        <p:spPr>
          <a:xfrm>
            <a:off x="2349271" y="2522974"/>
            <a:ext cx="720000" cy="7200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5C30A65-D3CB-A6A8-27D6-8D9484E34020}"/>
              </a:ext>
            </a:extLst>
          </p:cNvPr>
          <p:cNvSpPr/>
          <p:nvPr/>
        </p:nvSpPr>
        <p:spPr>
          <a:xfrm>
            <a:off x="678997" y="3347005"/>
            <a:ext cx="720000" cy="720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1000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BD33E94-FFD9-A97C-1350-58DB7E594B4F}"/>
              </a:ext>
            </a:extLst>
          </p:cNvPr>
          <p:cNvSpPr/>
          <p:nvPr/>
        </p:nvSpPr>
        <p:spPr>
          <a:xfrm>
            <a:off x="1551035" y="3368650"/>
            <a:ext cx="720000" cy="7200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4685E8A-7B98-F6C5-5712-E522667CEAA4}"/>
              </a:ext>
            </a:extLst>
          </p:cNvPr>
          <p:cNvSpPr/>
          <p:nvPr/>
        </p:nvSpPr>
        <p:spPr>
          <a:xfrm>
            <a:off x="2423073" y="3363410"/>
            <a:ext cx="72000" cy="72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F7DD79D-8D39-4F69-7949-874B2DA578F4}"/>
              </a:ext>
            </a:extLst>
          </p:cNvPr>
          <p:cNvSpPr/>
          <p:nvPr/>
        </p:nvSpPr>
        <p:spPr>
          <a:xfrm>
            <a:off x="2559772" y="3363410"/>
            <a:ext cx="72000" cy="72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713AEB5-9E25-8CDE-1880-B5642ADACA3A}"/>
              </a:ext>
            </a:extLst>
          </p:cNvPr>
          <p:cNvSpPr/>
          <p:nvPr/>
        </p:nvSpPr>
        <p:spPr>
          <a:xfrm>
            <a:off x="2714882" y="3363410"/>
            <a:ext cx="72000" cy="72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AC9D9BF-DD6E-9EC0-E3E1-2BA430995368}"/>
              </a:ext>
            </a:extLst>
          </p:cNvPr>
          <p:cNvSpPr/>
          <p:nvPr/>
        </p:nvSpPr>
        <p:spPr>
          <a:xfrm>
            <a:off x="2867282" y="3363410"/>
            <a:ext cx="72000" cy="72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A41839B-0F30-1865-8D7C-38B05AA8F167}"/>
              </a:ext>
            </a:extLst>
          </p:cNvPr>
          <p:cNvSpPr/>
          <p:nvPr/>
        </p:nvSpPr>
        <p:spPr>
          <a:xfrm>
            <a:off x="1540927" y="2522974"/>
            <a:ext cx="720000" cy="7200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4050F84-3F7B-A12D-6BCB-83051CCF2FCC}"/>
              </a:ext>
            </a:extLst>
          </p:cNvPr>
          <p:cNvSpPr/>
          <p:nvPr/>
        </p:nvSpPr>
        <p:spPr>
          <a:xfrm>
            <a:off x="673772" y="2522974"/>
            <a:ext cx="720000" cy="720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1000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E9BA5D9-7113-11B5-15A6-26DBE04F4FCB}"/>
              </a:ext>
            </a:extLst>
          </p:cNvPr>
          <p:cNvSpPr/>
          <p:nvPr/>
        </p:nvSpPr>
        <p:spPr>
          <a:xfrm>
            <a:off x="3027242" y="3363410"/>
            <a:ext cx="72000" cy="72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45905AF9-EE61-A46E-201F-32AABF788D3A}"/>
              </a:ext>
            </a:extLst>
          </p:cNvPr>
          <p:cNvSpPr/>
          <p:nvPr/>
        </p:nvSpPr>
        <p:spPr>
          <a:xfrm>
            <a:off x="3330553" y="3154827"/>
            <a:ext cx="82377" cy="8237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9667C611-4DBF-3500-C458-0EAB6806E2D9}"/>
              </a:ext>
            </a:extLst>
          </p:cNvPr>
          <p:cNvSpPr/>
          <p:nvPr/>
        </p:nvSpPr>
        <p:spPr>
          <a:xfrm>
            <a:off x="3330553" y="3281033"/>
            <a:ext cx="82377" cy="8237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34F806D5-2250-05BE-26A3-20EF5A4965D3}"/>
              </a:ext>
            </a:extLst>
          </p:cNvPr>
          <p:cNvSpPr/>
          <p:nvPr/>
        </p:nvSpPr>
        <p:spPr>
          <a:xfrm>
            <a:off x="3333364" y="3407239"/>
            <a:ext cx="82377" cy="8237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B7A7870-8D70-A7FE-FBB6-D28655869578}"/>
              </a:ext>
            </a:extLst>
          </p:cNvPr>
          <p:cNvSpPr/>
          <p:nvPr/>
        </p:nvSpPr>
        <p:spPr>
          <a:xfrm>
            <a:off x="3482953" y="3154827"/>
            <a:ext cx="82377" cy="8237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8294BC2-E9A4-3BCA-3BA5-9974304678E1}"/>
              </a:ext>
            </a:extLst>
          </p:cNvPr>
          <p:cNvSpPr/>
          <p:nvPr/>
        </p:nvSpPr>
        <p:spPr>
          <a:xfrm>
            <a:off x="3482953" y="3281033"/>
            <a:ext cx="82377" cy="8237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F8E04AAB-9845-F4F2-9270-5A2FA828CD46}"/>
              </a:ext>
            </a:extLst>
          </p:cNvPr>
          <p:cNvSpPr/>
          <p:nvPr/>
        </p:nvSpPr>
        <p:spPr>
          <a:xfrm>
            <a:off x="3485764" y="3407239"/>
            <a:ext cx="82377" cy="8237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69616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Complète.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197932" y="6490150"/>
            <a:ext cx="946067" cy="367849"/>
          </a:xfrm>
        </p:spPr>
        <p:txBody>
          <a:bodyPr>
            <a:normAutofit/>
          </a:bodyPr>
          <a:lstStyle/>
          <a:p>
            <a:r>
              <a:rPr lang="fr-FR" dirty="0"/>
              <a:t>1/5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6B1CE171-A9D6-DEF7-F6BF-B230AB5F3C6D}"/>
              </a:ext>
            </a:extLst>
          </p:cNvPr>
          <p:cNvSpPr txBox="1"/>
          <p:nvPr/>
        </p:nvSpPr>
        <p:spPr>
          <a:xfrm>
            <a:off x="5798637" y="2528320"/>
            <a:ext cx="2037263" cy="923330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…</a:t>
            </a:r>
            <a:endParaRPr lang="fr-FR" sz="72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D33FE93E-B85E-BBF7-BFC1-04C3D0DCE582}"/>
              </a:ext>
            </a:extLst>
          </p:cNvPr>
          <p:cNvSpPr txBox="1"/>
          <p:nvPr/>
        </p:nvSpPr>
        <p:spPr>
          <a:xfrm>
            <a:off x="605407" y="4797253"/>
            <a:ext cx="42909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.M .C .D .U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256F699-C1F4-16CD-C4A6-016EA21EA448}"/>
              </a:ext>
            </a:extLst>
          </p:cNvPr>
          <p:cNvSpPr/>
          <p:nvPr/>
        </p:nvSpPr>
        <p:spPr>
          <a:xfrm>
            <a:off x="678997" y="3347005"/>
            <a:ext cx="720000" cy="720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1000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5983437-F3F5-3C8C-E836-0A2985ED6819}"/>
              </a:ext>
            </a:extLst>
          </p:cNvPr>
          <p:cNvSpPr/>
          <p:nvPr/>
        </p:nvSpPr>
        <p:spPr>
          <a:xfrm>
            <a:off x="1551751" y="3363410"/>
            <a:ext cx="72000" cy="72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E8B9956-4AEE-96EF-FADA-B56AA7B563F0}"/>
              </a:ext>
            </a:extLst>
          </p:cNvPr>
          <p:cNvSpPr/>
          <p:nvPr/>
        </p:nvSpPr>
        <p:spPr>
          <a:xfrm>
            <a:off x="1688450" y="3363410"/>
            <a:ext cx="72000" cy="72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3BC0091-0CFB-6CDC-4F6F-B2DD9D23EC69}"/>
              </a:ext>
            </a:extLst>
          </p:cNvPr>
          <p:cNvSpPr/>
          <p:nvPr/>
        </p:nvSpPr>
        <p:spPr>
          <a:xfrm>
            <a:off x="1843560" y="3363410"/>
            <a:ext cx="72000" cy="72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5B0A221-1685-2A61-F275-E4AEF9D95000}"/>
              </a:ext>
            </a:extLst>
          </p:cNvPr>
          <p:cNvSpPr/>
          <p:nvPr/>
        </p:nvSpPr>
        <p:spPr>
          <a:xfrm>
            <a:off x="1540927" y="2522974"/>
            <a:ext cx="720000" cy="7200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B8E2F66-8F94-A3FE-1E05-2478CEC40300}"/>
              </a:ext>
            </a:extLst>
          </p:cNvPr>
          <p:cNvSpPr/>
          <p:nvPr/>
        </p:nvSpPr>
        <p:spPr>
          <a:xfrm>
            <a:off x="673772" y="2522974"/>
            <a:ext cx="720000" cy="720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1000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0703AC80-0C0E-7B74-0802-9DD328CB0E70}"/>
              </a:ext>
            </a:extLst>
          </p:cNvPr>
          <p:cNvSpPr/>
          <p:nvPr/>
        </p:nvSpPr>
        <p:spPr>
          <a:xfrm>
            <a:off x="2020311" y="3363410"/>
            <a:ext cx="82377" cy="8237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6D0A2787-82A9-E750-D5A0-86F93480E800}"/>
              </a:ext>
            </a:extLst>
          </p:cNvPr>
          <p:cNvSpPr/>
          <p:nvPr/>
        </p:nvSpPr>
        <p:spPr>
          <a:xfrm>
            <a:off x="2172711" y="3363410"/>
            <a:ext cx="82377" cy="8237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0D2A2A71-2E8A-0E71-637F-D9C170B31760}"/>
              </a:ext>
            </a:extLst>
          </p:cNvPr>
          <p:cNvSpPr/>
          <p:nvPr/>
        </p:nvSpPr>
        <p:spPr>
          <a:xfrm>
            <a:off x="668564" y="1698943"/>
            <a:ext cx="720000" cy="720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1000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DBF877CE-C8A9-AADA-1379-A7231B2BC9D6}"/>
              </a:ext>
            </a:extLst>
          </p:cNvPr>
          <p:cNvSpPr/>
          <p:nvPr/>
        </p:nvSpPr>
        <p:spPr>
          <a:xfrm>
            <a:off x="1540927" y="1698943"/>
            <a:ext cx="720000" cy="720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1000</a:t>
            </a:r>
          </a:p>
        </p:txBody>
      </p:sp>
    </p:spTree>
    <p:extLst>
      <p:ext uri="{BB962C8B-B14F-4D97-AF65-F5344CB8AC3E}">
        <p14:creationId xmlns:p14="http://schemas.microsoft.com/office/powerpoint/2010/main" val="27609715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197932" y="6490150"/>
            <a:ext cx="946067" cy="367849"/>
          </a:xfrm>
        </p:spPr>
        <p:txBody>
          <a:bodyPr>
            <a:normAutofit/>
          </a:bodyPr>
          <a:lstStyle/>
          <a:p>
            <a:r>
              <a:rPr lang="fr-FR" dirty="0"/>
              <a:t>1/5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67A457E3-9F6D-E01D-F964-945165BA1198}"/>
              </a:ext>
            </a:extLst>
          </p:cNvPr>
          <p:cNvSpPr txBox="1"/>
          <p:nvPr/>
        </p:nvSpPr>
        <p:spPr>
          <a:xfrm>
            <a:off x="5798637" y="2528320"/>
            <a:ext cx="2037263" cy="923330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4 132</a:t>
            </a:r>
            <a:endParaRPr lang="fr-FR" sz="72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E61D92A2-1F07-8ABD-885A-0A58147C6635}"/>
              </a:ext>
            </a:extLst>
          </p:cNvPr>
          <p:cNvSpPr txBox="1"/>
          <p:nvPr/>
        </p:nvSpPr>
        <p:spPr>
          <a:xfrm>
            <a:off x="605407" y="4797253"/>
            <a:ext cx="42909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4M 1C 3D 2U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38844C5-90D5-7829-E7C8-701D97E44DBC}"/>
              </a:ext>
            </a:extLst>
          </p:cNvPr>
          <p:cNvSpPr/>
          <p:nvPr/>
        </p:nvSpPr>
        <p:spPr>
          <a:xfrm>
            <a:off x="678997" y="3347005"/>
            <a:ext cx="720000" cy="720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1000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3E9FAD6B-1BDA-AABB-D80F-4C5BBE8005B6}"/>
              </a:ext>
            </a:extLst>
          </p:cNvPr>
          <p:cNvSpPr/>
          <p:nvPr/>
        </p:nvSpPr>
        <p:spPr>
          <a:xfrm>
            <a:off x="1551751" y="3363410"/>
            <a:ext cx="72000" cy="72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6CF72F1B-2178-9F29-3609-DF5A5CB81F4C}"/>
              </a:ext>
            </a:extLst>
          </p:cNvPr>
          <p:cNvSpPr/>
          <p:nvPr/>
        </p:nvSpPr>
        <p:spPr>
          <a:xfrm>
            <a:off x="1688450" y="3363410"/>
            <a:ext cx="72000" cy="72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FD044C79-705F-25F3-F7DB-5555DD66FDE1}"/>
              </a:ext>
            </a:extLst>
          </p:cNvPr>
          <p:cNvSpPr/>
          <p:nvPr/>
        </p:nvSpPr>
        <p:spPr>
          <a:xfrm>
            <a:off x="1843560" y="3363410"/>
            <a:ext cx="72000" cy="72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94566294-8C70-7292-61F3-417F929E15DD}"/>
              </a:ext>
            </a:extLst>
          </p:cNvPr>
          <p:cNvSpPr/>
          <p:nvPr/>
        </p:nvSpPr>
        <p:spPr>
          <a:xfrm>
            <a:off x="1540927" y="2522974"/>
            <a:ext cx="720000" cy="7200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A5CE9614-7DB8-4A04-EE07-8BD1A3A07FC0}"/>
              </a:ext>
            </a:extLst>
          </p:cNvPr>
          <p:cNvSpPr/>
          <p:nvPr/>
        </p:nvSpPr>
        <p:spPr>
          <a:xfrm>
            <a:off x="673772" y="2522974"/>
            <a:ext cx="720000" cy="720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1000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8FFB88A-CF5B-37B9-D56F-CA81667DC528}"/>
              </a:ext>
            </a:extLst>
          </p:cNvPr>
          <p:cNvSpPr/>
          <p:nvPr/>
        </p:nvSpPr>
        <p:spPr>
          <a:xfrm>
            <a:off x="2020311" y="3363410"/>
            <a:ext cx="82377" cy="8237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F0B40C4A-0289-19D6-38E8-8F935BFEE4FD}"/>
              </a:ext>
            </a:extLst>
          </p:cNvPr>
          <p:cNvSpPr/>
          <p:nvPr/>
        </p:nvSpPr>
        <p:spPr>
          <a:xfrm>
            <a:off x="2172711" y="3363410"/>
            <a:ext cx="82377" cy="8237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2962A649-0BE2-F73E-E9F0-CF012780D2E4}"/>
              </a:ext>
            </a:extLst>
          </p:cNvPr>
          <p:cNvSpPr/>
          <p:nvPr/>
        </p:nvSpPr>
        <p:spPr>
          <a:xfrm>
            <a:off x="668564" y="1698943"/>
            <a:ext cx="720000" cy="720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1000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FAA0F3D8-D40F-BA9A-28C4-A3264F9D5DFA}"/>
              </a:ext>
            </a:extLst>
          </p:cNvPr>
          <p:cNvSpPr/>
          <p:nvPr/>
        </p:nvSpPr>
        <p:spPr>
          <a:xfrm>
            <a:off x="1540927" y="1698943"/>
            <a:ext cx="720000" cy="720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1000</a:t>
            </a:r>
          </a:p>
        </p:txBody>
      </p:sp>
    </p:spTree>
    <p:extLst>
      <p:ext uri="{BB962C8B-B14F-4D97-AF65-F5344CB8AC3E}">
        <p14:creationId xmlns:p14="http://schemas.microsoft.com/office/powerpoint/2010/main" val="3310655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Complète.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197932" y="6490150"/>
            <a:ext cx="946067" cy="367849"/>
          </a:xfrm>
        </p:spPr>
        <p:txBody>
          <a:bodyPr>
            <a:normAutofit/>
          </a:bodyPr>
          <a:lstStyle/>
          <a:p>
            <a:r>
              <a:rPr lang="fr-FR" dirty="0"/>
              <a:t>2/5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13662876-36AB-A290-B885-68AFC8B02943}"/>
              </a:ext>
            </a:extLst>
          </p:cNvPr>
          <p:cNvSpPr txBox="1"/>
          <p:nvPr/>
        </p:nvSpPr>
        <p:spPr>
          <a:xfrm>
            <a:off x="5798637" y="2528320"/>
            <a:ext cx="2037263" cy="923330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…</a:t>
            </a:r>
            <a:endParaRPr lang="fr-FR" sz="72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050CEEB5-187F-35A3-37B9-24CB225E8A13}"/>
              </a:ext>
            </a:extLst>
          </p:cNvPr>
          <p:cNvSpPr txBox="1"/>
          <p:nvPr/>
        </p:nvSpPr>
        <p:spPr>
          <a:xfrm>
            <a:off x="605407" y="4797253"/>
            <a:ext cx="42909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.M .C .D .U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87B4DC8-169D-471C-B0D5-F921B7681127}"/>
              </a:ext>
            </a:extLst>
          </p:cNvPr>
          <p:cNvSpPr/>
          <p:nvPr/>
        </p:nvSpPr>
        <p:spPr>
          <a:xfrm>
            <a:off x="2349271" y="2522974"/>
            <a:ext cx="720000" cy="7200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1880AF-24FD-F703-AEC1-28B8487B3B54}"/>
              </a:ext>
            </a:extLst>
          </p:cNvPr>
          <p:cNvSpPr/>
          <p:nvPr/>
        </p:nvSpPr>
        <p:spPr>
          <a:xfrm>
            <a:off x="678997" y="3347005"/>
            <a:ext cx="720000" cy="720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1000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E5D77C4-5CD8-BC68-E1DF-606F074FA0E7}"/>
              </a:ext>
            </a:extLst>
          </p:cNvPr>
          <p:cNvSpPr/>
          <p:nvPr/>
        </p:nvSpPr>
        <p:spPr>
          <a:xfrm>
            <a:off x="2349271" y="3339678"/>
            <a:ext cx="720000" cy="7200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A305B8B-6DB7-208A-730A-4E35BA0A1E3F}"/>
              </a:ext>
            </a:extLst>
          </p:cNvPr>
          <p:cNvSpPr/>
          <p:nvPr/>
        </p:nvSpPr>
        <p:spPr>
          <a:xfrm>
            <a:off x="673772" y="2522974"/>
            <a:ext cx="720000" cy="720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1000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438EF6FC-EB4A-06ED-DD60-0B5D1C1ECF7E}"/>
              </a:ext>
            </a:extLst>
          </p:cNvPr>
          <p:cNvSpPr/>
          <p:nvPr/>
        </p:nvSpPr>
        <p:spPr>
          <a:xfrm>
            <a:off x="1506296" y="3347005"/>
            <a:ext cx="720000" cy="720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1000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A02B4F97-A0AF-C0BB-7888-5BCCD5B4D129}"/>
              </a:ext>
            </a:extLst>
          </p:cNvPr>
          <p:cNvSpPr/>
          <p:nvPr/>
        </p:nvSpPr>
        <p:spPr>
          <a:xfrm>
            <a:off x="1501071" y="2522974"/>
            <a:ext cx="720000" cy="720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1000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8D8705A4-CE38-151A-4F4B-F7D357ACA79B}"/>
              </a:ext>
            </a:extLst>
          </p:cNvPr>
          <p:cNvSpPr/>
          <p:nvPr/>
        </p:nvSpPr>
        <p:spPr>
          <a:xfrm>
            <a:off x="673772" y="1698943"/>
            <a:ext cx="720000" cy="720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1000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48238FF7-B46E-042E-D868-9C261DC1D7A5}"/>
              </a:ext>
            </a:extLst>
          </p:cNvPr>
          <p:cNvSpPr/>
          <p:nvPr/>
        </p:nvSpPr>
        <p:spPr>
          <a:xfrm>
            <a:off x="1501071" y="1698943"/>
            <a:ext cx="720000" cy="720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1000</a:t>
            </a:r>
          </a:p>
        </p:txBody>
      </p:sp>
    </p:spTree>
    <p:extLst>
      <p:ext uri="{BB962C8B-B14F-4D97-AF65-F5344CB8AC3E}">
        <p14:creationId xmlns:p14="http://schemas.microsoft.com/office/powerpoint/2010/main" val="468638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197932" y="6490150"/>
            <a:ext cx="946067" cy="367849"/>
          </a:xfrm>
        </p:spPr>
        <p:txBody>
          <a:bodyPr>
            <a:normAutofit/>
          </a:bodyPr>
          <a:lstStyle/>
          <a:p>
            <a:r>
              <a:rPr lang="fr-FR" dirty="0"/>
              <a:t>2/5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A5D71BD9-9129-9109-B543-05F9C94DDE6E}"/>
              </a:ext>
            </a:extLst>
          </p:cNvPr>
          <p:cNvSpPr txBox="1"/>
          <p:nvPr/>
        </p:nvSpPr>
        <p:spPr>
          <a:xfrm>
            <a:off x="5798637" y="2528320"/>
            <a:ext cx="2037263" cy="923330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6 200</a:t>
            </a:r>
            <a:endParaRPr lang="fr-FR" sz="72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285F029-EF6A-0D56-B3E6-BFE146B9070C}"/>
              </a:ext>
            </a:extLst>
          </p:cNvPr>
          <p:cNvSpPr/>
          <p:nvPr/>
        </p:nvSpPr>
        <p:spPr>
          <a:xfrm>
            <a:off x="2349271" y="2522974"/>
            <a:ext cx="720000" cy="7200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E44F0C2B-1BFE-A594-7DD4-500A60E939CC}"/>
              </a:ext>
            </a:extLst>
          </p:cNvPr>
          <p:cNvSpPr/>
          <p:nvPr/>
        </p:nvSpPr>
        <p:spPr>
          <a:xfrm>
            <a:off x="678997" y="3347005"/>
            <a:ext cx="720000" cy="720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1000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2ACB15AE-46AB-E191-25E6-8BB00D51FB95}"/>
              </a:ext>
            </a:extLst>
          </p:cNvPr>
          <p:cNvSpPr/>
          <p:nvPr/>
        </p:nvSpPr>
        <p:spPr>
          <a:xfrm>
            <a:off x="2349271" y="3339678"/>
            <a:ext cx="720000" cy="7200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502F70DA-C9A1-6C77-5DF1-83A73D84FEE5}"/>
              </a:ext>
            </a:extLst>
          </p:cNvPr>
          <p:cNvSpPr/>
          <p:nvPr/>
        </p:nvSpPr>
        <p:spPr>
          <a:xfrm>
            <a:off x="673772" y="2522974"/>
            <a:ext cx="720000" cy="720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1000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56039E69-B414-2197-B15F-C463C435E359}"/>
              </a:ext>
            </a:extLst>
          </p:cNvPr>
          <p:cNvSpPr/>
          <p:nvPr/>
        </p:nvSpPr>
        <p:spPr>
          <a:xfrm>
            <a:off x="1506296" y="3347005"/>
            <a:ext cx="720000" cy="720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1000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F9BFD3D0-4966-5CF0-655B-9C81F6C4FBA4}"/>
              </a:ext>
            </a:extLst>
          </p:cNvPr>
          <p:cNvSpPr/>
          <p:nvPr/>
        </p:nvSpPr>
        <p:spPr>
          <a:xfrm>
            <a:off x="1501071" y="2522974"/>
            <a:ext cx="720000" cy="720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1000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13AB6FFE-3156-FFAF-64E1-1072C2316144}"/>
              </a:ext>
            </a:extLst>
          </p:cNvPr>
          <p:cNvSpPr/>
          <p:nvPr/>
        </p:nvSpPr>
        <p:spPr>
          <a:xfrm>
            <a:off x="673772" y="1698943"/>
            <a:ext cx="720000" cy="720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1000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F32801C1-2FDC-D972-305D-970E362DCA49}"/>
              </a:ext>
            </a:extLst>
          </p:cNvPr>
          <p:cNvSpPr/>
          <p:nvPr/>
        </p:nvSpPr>
        <p:spPr>
          <a:xfrm>
            <a:off x="1501071" y="1698943"/>
            <a:ext cx="720000" cy="720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1000</a:t>
            </a:r>
          </a:p>
        </p:txBody>
      </p:sp>
      <p:sp>
        <p:nvSpPr>
          <p:cNvPr id="46" name="ZoneTexte 45">
            <a:extLst>
              <a:ext uri="{FF2B5EF4-FFF2-40B4-BE49-F238E27FC236}">
                <a16:creationId xmlns:a16="http://schemas.microsoft.com/office/drawing/2014/main" id="{AA2BC8F0-5857-A79E-62BA-F03D054200C0}"/>
              </a:ext>
            </a:extLst>
          </p:cNvPr>
          <p:cNvSpPr txBox="1"/>
          <p:nvPr/>
        </p:nvSpPr>
        <p:spPr>
          <a:xfrm>
            <a:off x="605407" y="4797253"/>
            <a:ext cx="42909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6M 2C 0D 0U</a:t>
            </a:r>
          </a:p>
        </p:txBody>
      </p:sp>
    </p:spTree>
    <p:extLst>
      <p:ext uri="{BB962C8B-B14F-4D97-AF65-F5344CB8AC3E}">
        <p14:creationId xmlns:p14="http://schemas.microsoft.com/office/powerpoint/2010/main" val="3067754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Complète.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197932" y="6490150"/>
            <a:ext cx="946067" cy="367849"/>
          </a:xfrm>
        </p:spPr>
        <p:txBody>
          <a:bodyPr>
            <a:normAutofit/>
          </a:bodyPr>
          <a:lstStyle/>
          <a:p>
            <a:r>
              <a:rPr lang="fr-FR" dirty="0"/>
              <a:t>3/5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04EA3B24-D538-F66E-42A7-8A95BE9C1198}"/>
              </a:ext>
            </a:extLst>
          </p:cNvPr>
          <p:cNvSpPr txBox="1"/>
          <p:nvPr/>
        </p:nvSpPr>
        <p:spPr>
          <a:xfrm>
            <a:off x="5798637" y="2528320"/>
            <a:ext cx="2037263" cy="923330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…</a:t>
            </a:r>
            <a:endParaRPr lang="fr-FR" sz="72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FA97B5A4-42D2-7550-B658-7BFACEBEC826}"/>
              </a:ext>
            </a:extLst>
          </p:cNvPr>
          <p:cNvSpPr txBox="1"/>
          <p:nvPr/>
        </p:nvSpPr>
        <p:spPr>
          <a:xfrm>
            <a:off x="605407" y="4797253"/>
            <a:ext cx="42909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.M .C .D .U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EBB95B2-FA96-5096-AB65-1B32B290EE1D}"/>
              </a:ext>
            </a:extLst>
          </p:cNvPr>
          <p:cNvSpPr/>
          <p:nvPr/>
        </p:nvSpPr>
        <p:spPr>
          <a:xfrm>
            <a:off x="678997" y="3347005"/>
            <a:ext cx="720000" cy="720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1000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4E5B613-D758-5141-1555-7CA6C09B9634}"/>
              </a:ext>
            </a:extLst>
          </p:cNvPr>
          <p:cNvSpPr/>
          <p:nvPr/>
        </p:nvSpPr>
        <p:spPr>
          <a:xfrm>
            <a:off x="1568172" y="2522974"/>
            <a:ext cx="72000" cy="72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1B8DFFE-6730-1FDA-CA9E-5542C3F54341}"/>
              </a:ext>
            </a:extLst>
          </p:cNvPr>
          <p:cNvSpPr/>
          <p:nvPr/>
        </p:nvSpPr>
        <p:spPr>
          <a:xfrm>
            <a:off x="1704871" y="2522974"/>
            <a:ext cx="72000" cy="72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B34F716-CA35-1C4E-4421-7D77EA84A436}"/>
              </a:ext>
            </a:extLst>
          </p:cNvPr>
          <p:cNvSpPr/>
          <p:nvPr/>
        </p:nvSpPr>
        <p:spPr>
          <a:xfrm>
            <a:off x="1859981" y="2522974"/>
            <a:ext cx="72000" cy="72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C011799-0D4E-F7FC-D081-85B09BC00D0D}"/>
              </a:ext>
            </a:extLst>
          </p:cNvPr>
          <p:cNvSpPr/>
          <p:nvPr/>
        </p:nvSpPr>
        <p:spPr>
          <a:xfrm>
            <a:off x="2012381" y="2522974"/>
            <a:ext cx="72000" cy="72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172062E-F100-6813-A96D-E3F3CF4A31FC}"/>
              </a:ext>
            </a:extLst>
          </p:cNvPr>
          <p:cNvSpPr/>
          <p:nvPr/>
        </p:nvSpPr>
        <p:spPr>
          <a:xfrm>
            <a:off x="673772" y="2522974"/>
            <a:ext cx="720000" cy="720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1000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BD80327-6F28-2B26-A069-6465668815ED}"/>
              </a:ext>
            </a:extLst>
          </p:cNvPr>
          <p:cNvSpPr/>
          <p:nvPr/>
        </p:nvSpPr>
        <p:spPr>
          <a:xfrm>
            <a:off x="2172341" y="2522974"/>
            <a:ext cx="72000" cy="72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FB2B4B4-8E7B-5135-46EF-3B1138148A94}"/>
              </a:ext>
            </a:extLst>
          </p:cNvPr>
          <p:cNvSpPr/>
          <p:nvPr/>
        </p:nvSpPr>
        <p:spPr>
          <a:xfrm>
            <a:off x="2551984" y="3429000"/>
            <a:ext cx="82377" cy="8237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C8108D1-7217-F1E0-C9F4-BC1BF9D33EC1}"/>
              </a:ext>
            </a:extLst>
          </p:cNvPr>
          <p:cNvSpPr/>
          <p:nvPr/>
        </p:nvSpPr>
        <p:spPr>
          <a:xfrm>
            <a:off x="2551984" y="3555206"/>
            <a:ext cx="82377" cy="8237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9241B60-4891-5C3F-2C79-C5851A9A7FC1}"/>
              </a:ext>
            </a:extLst>
          </p:cNvPr>
          <p:cNvSpPr/>
          <p:nvPr/>
        </p:nvSpPr>
        <p:spPr>
          <a:xfrm>
            <a:off x="2704384" y="3429000"/>
            <a:ext cx="82377" cy="8237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05A4A4C9-471F-D8A1-2A75-BB5203ED63D6}"/>
              </a:ext>
            </a:extLst>
          </p:cNvPr>
          <p:cNvSpPr/>
          <p:nvPr/>
        </p:nvSpPr>
        <p:spPr>
          <a:xfrm>
            <a:off x="2704384" y="3555206"/>
            <a:ext cx="82377" cy="8237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5C484022-719B-080C-6BF6-3F94D71A31F2}"/>
              </a:ext>
            </a:extLst>
          </p:cNvPr>
          <p:cNvSpPr/>
          <p:nvPr/>
        </p:nvSpPr>
        <p:spPr>
          <a:xfrm>
            <a:off x="2707195" y="3681412"/>
            <a:ext cx="82377" cy="8237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2674FFA-BCC4-583A-ADAD-620E6572B910}"/>
              </a:ext>
            </a:extLst>
          </p:cNvPr>
          <p:cNvSpPr/>
          <p:nvPr/>
        </p:nvSpPr>
        <p:spPr>
          <a:xfrm>
            <a:off x="2479984" y="2522974"/>
            <a:ext cx="72000" cy="72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9678123B-8498-CBBB-4037-05B394E9CE32}"/>
              </a:ext>
            </a:extLst>
          </p:cNvPr>
          <p:cNvSpPr/>
          <p:nvPr/>
        </p:nvSpPr>
        <p:spPr>
          <a:xfrm>
            <a:off x="2616683" y="2522974"/>
            <a:ext cx="72000" cy="72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703302C-6FB4-200D-6364-4D5812BB97E5}"/>
              </a:ext>
            </a:extLst>
          </p:cNvPr>
          <p:cNvSpPr/>
          <p:nvPr/>
        </p:nvSpPr>
        <p:spPr>
          <a:xfrm>
            <a:off x="2771793" y="2522974"/>
            <a:ext cx="72000" cy="72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9E0E4E2C-2058-C0F1-1578-F21E92153DA9}"/>
              </a:ext>
            </a:extLst>
          </p:cNvPr>
          <p:cNvSpPr/>
          <p:nvPr/>
        </p:nvSpPr>
        <p:spPr>
          <a:xfrm>
            <a:off x="1570100" y="3347005"/>
            <a:ext cx="720000" cy="720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1000</a:t>
            </a:r>
          </a:p>
        </p:txBody>
      </p:sp>
    </p:spTree>
    <p:extLst>
      <p:ext uri="{BB962C8B-B14F-4D97-AF65-F5344CB8AC3E}">
        <p14:creationId xmlns:p14="http://schemas.microsoft.com/office/powerpoint/2010/main" val="17425473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197932" y="6490150"/>
            <a:ext cx="946067" cy="367849"/>
          </a:xfrm>
        </p:spPr>
        <p:txBody>
          <a:bodyPr>
            <a:normAutofit/>
          </a:bodyPr>
          <a:lstStyle/>
          <a:p>
            <a:r>
              <a:rPr lang="fr-FR" dirty="0"/>
              <a:t>3/5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BC2B0507-D957-A44E-C4AE-431AB622DDFB}"/>
              </a:ext>
            </a:extLst>
          </p:cNvPr>
          <p:cNvSpPr txBox="1"/>
          <p:nvPr/>
        </p:nvSpPr>
        <p:spPr>
          <a:xfrm>
            <a:off x="5798637" y="2528320"/>
            <a:ext cx="2037263" cy="923330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3 085</a:t>
            </a:r>
            <a:endParaRPr lang="fr-FR" sz="72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B90FD145-7056-E6C3-68C2-CC9CCF1EB068}"/>
              </a:ext>
            </a:extLst>
          </p:cNvPr>
          <p:cNvSpPr txBox="1"/>
          <p:nvPr/>
        </p:nvSpPr>
        <p:spPr>
          <a:xfrm>
            <a:off x="605407" y="4797253"/>
            <a:ext cx="42909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3M 0C 8D 5U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84AA968A-7EA8-C2CC-42FD-3224488B236B}"/>
              </a:ext>
            </a:extLst>
          </p:cNvPr>
          <p:cNvSpPr/>
          <p:nvPr/>
        </p:nvSpPr>
        <p:spPr>
          <a:xfrm>
            <a:off x="678997" y="3347005"/>
            <a:ext cx="720000" cy="720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1000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1ACCA01B-9F9D-CEC2-8E86-27D447FAF5C5}"/>
              </a:ext>
            </a:extLst>
          </p:cNvPr>
          <p:cNvSpPr/>
          <p:nvPr/>
        </p:nvSpPr>
        <p:spPr>
          <a:xfrm>
            <a:off x="1568172" y="2522974"/>
            <a:ext cx="72000" cy="72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D9A79A03-E385-75CF-85D4-9AECFC15CD81}"/>
              </a:ext>
            </a:extLst>
          </p:cNvPr>
          <p:cNvSpPr/>
          <p:nvPr/>
        </p:nvSpPr>
        <p:spPr>
          <a:xfrm>
            <a:off x="1704871" y="2522974"/>
            <a:ext cx="72000" cy="72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6DC98924-306C-CB77-3C0F-449781F1FDA9}"/>
              </a:ext>
            </a:extLst>
          </p:cNvPr>
          <p:cNvSpPr/>
          <p:nvPr/>
        </p:nvSpPr>
        <p:spPr>
          <a:xfrm>
            <a:off x="1859981" y="2522974"/>
            <a:ext cx="72000" cy="72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4B1634B4-B683-B25E-B863-643B8D089ECA}"/>
              </a:ext>
            </a:extLst>
          </p:cNvPr>
          <p:cNvSpPr/>
          <p:nvPr/>
        </p:nvSpPr>
        <p:spPr>
          <a:xfrm>
            <a:off x="2012381" y="2522974"/>
            <a:ext cx="72000" cy="72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441FED95-56F6-5656-9D61-FD39540B7DCA}"/>
              </a:ext>
            </a:extLst>
          </p:cNvPr>
          <p:cNvSpPr/>
          <p:nvPr/>
        </p:nvSpPr>
        <p:spPr>
          <a:xfrm>
            <a:off x="673772" y="2522974"/>
            <a:ext cx="720000" cy="720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1000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DCEA4735-09A6-A53A-00F5-FE6827DCE09A}"/>
              </a:ext>
            </a:extLst>
          </p:cNvPr>
          <p:cNvSpPr/>
          <p:nvPr/>
        </p:nvSpPr>
        <p:spPr>
          <a:xfrm>
            <a:off x="2172341" y="2522974"/>
            <a:ext cx="72000" cy="72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95B67A4C-EAE0-9454-8831-46C18768351F}"/>
              </a:ext>
            </a:extLst>
          </p:cNvPr>
          <p:cNvSpPr/>
          <p:nvPr/>
        </p:nvSpPr>
        <p:spPr>
          <a:xfrm>
            <a:off x="2551984" y="3429000"/>
            <a:ext cx="82377" cy="8237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FB31A888-EFC3-9B31-B871-EEC474C8D28B}"/>
              </a:ext>
            </a:extLst>
          </p:cNvPr>
          <p:cNvSpPr/>
          <p:nvPr/>
        </p:nvSpPr>
        <p:spPr>
          <a:xfrm>
            <a:off x="2551984" y="3555206"/>
            <a:ext cx="82377" cy="8237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852076CD-9AD7-23F0-B9C3-5B2C9B0D2E4C}"/>
              </a:ext>
            </a:extLst>
          </p:cNvPr>
          <p:cNvSpPr/>
          <p:nvPr/>
        </p:nvSpPr>
        <p:spPr>
          <a:xfrm>
            <a:off x="2704384" y="3429000"/>
            <a:ext cx="82377" cy="8237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78453E55-39E5-3382-1B97-50C242DAD218}"/>
              </a:ext>
            </a:extLst>
          </p:cNvPr>
          <p:cNvSpPr/>
          <p:nvPr/>
        </p:nvSpPr>
        <p:spPr>
          <a:xfrm>
            <a:off x="2704384" y="3555206"/>
            <a:ext cx="82377" cy="8237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0038D49A-2CEB-AAE3-546A-7C0FBEC07BB2}"/>
              </a:ext>
            </a:extLst>
          </p:cNvPr>
          <p:cNvSpPr/>
          <p:nvPr/>
        </p:nvSpPr>
        <p:spPr>
          <a:xfrm>
            <a:off x="2707195" y="3681412"/>
            <a:ext cx="82377" cy="8237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84940C97-A8FF-CE91-D3EF-B844C57C01AA}"/>
              </a:ext>
            </a:extLst>
          </p:cNvPr>
          <p:cNvSpPr/>
          <p:nvPr/>
        </p:nvSpPr>
        <p:spPr>
          <a:xfrm>
            <a:off x="2479984" y="2522974"/>
            <a:ext cx="72000" cy="72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9D18101E-2DCA-7941-DA79-2EC35ABA18B5}"/>
              </a:ext>
            </a:extLst>
          </p:cNvPr>
          <p:cNvSpPr/>
          <p:nvPr/>
        </p:nvSpPr>
        <p:spPr>
          <a:xfrm>
            <a:off x="2616683" y="2522974"/>
            <a:ext cx="72000" cy="72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049FF631-7B0F-427A-BD4C-F47BDDD3BD43}"/>
              </a:ext>
            </a:extLst>
          </p:cNvPr>
          <p:cNvSpPr/>
          <p:nvPr/>
        </p:nvSpPr>
        <p:spPr>
          <a:xfrm>
            <a:off x="2771793" y="2522974"/>
            <a:ext cx="72000" cy="72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BC505CB4-D20D-1C88-9CDD-36F2CFE62117}"/>
              </a:ext>
            </a:extLst>
          </p:cNvPr>
          <p:cNvSpPr/>
          <p:nvPr/>
        </p:nvSpPr>
        <p:spPr>
          <a:xfrm>
            <a:off x="1570100" y="3347005"/>
            <a:ext cx="720000" cy="720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1000</a:t>
            </a:r>
          </a:p>
        </p:txBody>
      </p:sp>
    </p:spTree>
    <p:extLst>
      <p:ext uri="{BB962C8B-B14F-4D97-AF65-F5344CB8AC3E}">
        <p14:creationId xmlns:p14="http://schemas.microsoft.com/office/powerpoint/2010/main" val="1625177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Complète.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197932" y="6490150"/>
            <a:ext cx="946067" cy="367849"/>
          </a:xfrm>
        </p:spPr>
        <p:txBody>
          <a:bodyPr>
            <a:normAutofit/>
          </a:bodyPr>
          <a:lstStyle/>
          <a:p>
            <a:r>
              <a:rPr lang="fr-FR" dirty="0"/>
              <a:t>4/5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EFB4EB3D-AC07-173B-28A9-319682222962}"/>
              </a:ext>
            </a:extLst>
          </p:cNvPr>
          <p:cNvSpPr txBox="1"/>
          <p:nvPr/>
        </p:nvSpPr>
        <p:spPr>
          <a:xfrm>
            <a:off x="5798637" y="2528320"/>
            <a:ext cx="2037263" cy="923330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…</a:t>
            </a:r>
            <a:endParaRPr lang="fr-FR" sz="72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A76CB728-79BE-CD3A-4844-8BEE265C31C2}"/>
              </a:ext>
            </a:extLst>
          </p:cNvPr>
          <p:cNvSpPr txBox="1"/>
          <p:nvPr/>
        </p:nvSpPr>
        <p:spPr>
          <a:xfrm>
            <a:off x="605407" y="4797253"/>
            <a:ext cx="42909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.M .C .D .U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8510E46-49F6-D9A6-FC6D-F5A69042212D}"/>
              </a:ext>
            </a:extLst>
          </p:cNvPr>
          <p:cNvSpPr/>
          <p:nvPr/>
        </p:nvSpPr>
        <p:spPr>
          <a:xfrm>
            <a:off x="3736020" y="2824953"/>
            <a:ext cx="72000" cy="72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24F9471-B3AB-FCAF-A4EA-58C64F78AE17}"/>
              </a:ext>
            </a:extLst>
          </p:cNvPr>
          <p:cNvSpPr/>
          <p:nvPr/>
        </p:nvSpPr>
        <p:spPr>
          <a:xfrm>
            <a:off x="3895980" y="2824953"/>
            <a:ext cx="72000" cy="72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D9C47CFC-F2B7-C738-E2FF-B051A26574D8}"/>
              </a:ext>
            </a:extLst>
          </p:cNvPr>
          <p:cNvSpPr/>
          <p:nvPr/>
        </p:nvSpPr>
        <p:spPr>
          <a:xfrm>
            <a:off x="1164480" y="1982534"/>
            <a:ext cx="720000" cy="7200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0631FC56-C5FA-7EEF-324C-0C5E857BB48C}"/>
              </a:ext>
            </a:extLst>
          </p:cNvPr>
          <p:cNvSpPr/>
          <p:nvPr/>
        </p:nvSpPr>
        <p:spPr>
          <a:xfrm>
            <a:off x="356136" y="1982534"/>
            <a:ext cx="720000" cy="7200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8C00F87D-19C7-FF27-376B-B60ACFDE7CD7}"/>
              </a:ext>
            </a:extLst>
          </p:cNvPr>
          <p:cNvSpPr/>
          <p:nvPr/>
        </p:nvSpPr>
        <p:spPr>
          <a:xfrm>
            <a:off x="2807003" y="1990877"/>
            <a:ext cx="720000" cy="7200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C32FA18B-850E-59A4-9996-155E032752A9}"/>
              </a:ext>
            </a:extLst>
          </p:cNvPr>
          <p:cNvSpPr/>
          <p:nvPr/>
        </p:nvSpPr>
        <p:spPr>
          <a:xfrm>
            <a:off x="1998659" y="1990877"/>
            <a:ext cx="720000" cy="7200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F947B377-74AE-18E1-C98E-C040D17266E6}"/>
              </a:ext>
            </a:extLst>
          </p:cNvPr>
          <p:cNvSpPr/>
          <p:nvPr/>
        </p:nvSpPr>
        <p:spPr>
          <a:xfrm>
            <a:off x="1164480" y="2816610"/>
            <a:ext cx="720000" cy="7200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073705B5-6EDE-A03A-B521-0ECB28B96DB1}"/>
              </a:ext>
            </a:extLst>
          </p:cNvPr>
          <p:cNvSpPr/>
          <p:nvPr/>
        </p:nvSpPr>
        <p:spPr>
          <a:xfrm>
            <a:off x="356136" y="2816610"/>
            <a:ext cx="720000" cy="7200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63E41B3B-5677-64DA-EE00-F9EBECCD61E5}"/>
              </a:ext>
            </a:extLst>
          </p:cNvPr>
          <p:cNvSpPr/>
          <p:nvPr/>
        </p:nvSpPr>
        <p:spPr>
          <a:xfrm>
            <a:off x="2807003" y="2824953"/>
            <a:ext cx="720000" cy="7200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EC3D1F1D-7ED8-1235-C2EE-68BCD46A43F5}"/>
              </a:ext>
            </a:extLst>
          </p:cNvPr>
          <p:cNvSpPr/>
          <p:nvPr/>
        </p:nvSpPr>
        <p:spPr>
          <a:xfrm>
            <a:off x="1998659" y="2824953"/>
            <a:ext cx="720000" cy="7200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AF8ED039-64C2-8E0F-46CD-9A70AC3BABE3}"/>
              </a:ext>
            </a:extLst>
          </p:cNvPr>
          <p:cNvSpPr/>
          <p:nvPr/>
        </p:nvSpPr>
        <p:spPr>
          <a:xfrm>
            <a:off x="1179551" y="3642343"/>
            <a:ext cx="720000" cy="7200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78419C8A-9DC4-A645-2CF8-F32A5D9DAFA2}"/>
              </a:ext>
            </a:extLst>
          </p:cNvPr>
          <p:cNvSpPr/>
          <p:nvPr/>
        </p:nvSpPr>
        <p:spPr>
          <a:xfrm>
            <a:off x="371207" y="3642343"/>
            <a:ext cx="720000" cy="7200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FF6DD921-0697-2724-3A20-4F334041D111}"/>
              </a:ext>
            </a:extLst>
          </p:cNvPr>
          <p:cNvSpPr/>
          <p:nvPr/>
        </p:nvSpPr>
        <p:spPr>
          <a:xfrm>
            <a:off x="2822074" y="3650686"/>
            <a:ext cx="720000" cy="7200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22AEE656-DA73-BA48-B6E4-EDD9ADDD4BD4}"/>
              </a:ext>
            </a:extLst>
          </p:cNvPr>
          <p:cNvSpPr/>
          <p:nvPr/>
        </p:nvSpPr>
        <p:spPr>
          <a:xfrm>
            <a:off x="2013730" y="3650686"/>
            <a:ext cx="720000" cy="7200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100</a:t>
            </a:r>
          </a:p>
        </p:txBody>
      </p:sp>
    </p:spTree>
    <p:extLst>
      <p:ext uri="{BB962C8B-B14F-4D97-AF65-F5344CB8AC3E}">
        <p14:creationId xmlns:p14="http://schemas.microsoft.com/office/powerpoint/2010/main" val="2625532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192</Words>
  <Application>Microsoft Office PowerPoint</Application>
  <PresentationFormat>Affichage à l'écran (4:3)</PresentationFormat>
  <Paragraphs>114</Paragraphs>
  <Slides>12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Observe et explique :</vt:lpstr>
      <vt:lpstr>Complète.</vt:lpstr>
      <vt:lpstr>Correction </vt:lpstr>
      <vt:lpstr>Complète.</vt:lpstr>
      <vt:lpstr>Correction</vt:lpstr>
      <vt:lpstr>Complète.</vt:lpstr>
      <vt:lpstr>Correction</vt:lpstr>
      <vt:lpstr>Complète.</vt:lpstr>
      <vt:lpstr>Correction</vt:lpstr>
      <vt:lpstr>Complète.</vt:lpstr>
      <vt:lpstr>Correction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39</cp:revision>
  <dcterms:created xsi:type="dcterms:W3CDTF">2023-02-07T14:55:57Z</dcterms:created>
  <dcterms:modified xsi:type="dcterms:W3CDTF">2025-09-19T08:26:25Z</dcterms:modified>
</cp:coreProperties>
</file>